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9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30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  <p188:author id="{CB322D53-39A7-D0BE-13DC-394FB4912870}" name="Hong Cheng" initials="HC" userId="S::hongc@qti.qualcomm.com::2d0b1172-628d-45ff-b9ab-d2d61d870e1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C4F137-0BA2-4E5F-9752-5085C2CE9E29}" v="2" dt="2026-02-12T02:39:49.68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786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4026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FCF81A06-0694-4982-80A1-CC73E0E3C2FA}"/>
    <pc:docChg chg="custSel modSld">
      <pc:chgData name="Hong Cheng" userId="2d0b1172-628d-45ff-b9ab-d2d61d870e1b" providerId="ADAL" clId="{FCF81A06-0694-4982-80A1-CC73E0E3C2FA}" dt="2026-02-12T11:51:42.066" v="534" actId="20577"/>
      <pc:docMkLst>
        <pc:docMk/>
      </pc:docMkLst>
      <pc:sldChg chg="modSp mod">
        <pc:chgData name="Hong Cheng" userId="2d0b1172-628d-45ff-b9ab-d2d61d870e1b" providerId="ADAL" clId="{FCF81A06-0694-4982-80A1-CC73E0E3C2FA}" dt="2026-02-12T11:50:55.183" v="533" actId="20577"/>
        <pc:sldMkLst>
          <pc:docMk/>
          <pc:sldMk cId="0" sldId="303"/>
        </pc:sldMkLst>
        <pc:spChg chg="mod">
          <ac:chgData name="Hong Cheng" userId="2d0b1172-628d-45ff-b9ab-d2d61d870e1b" providerId="ADAL" clId="{FCF81A06-0694-4982-80A1-CC73E0E3C2FA}" dt="2026-02-12T11:50:55.183" v="533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FCF81A06-0694-4982-80A1-CC73E0E3C2FA}" dt="2026-02-12T11:51:42.066" v="534" actId="20577"/>
        <pc:sldMkLst>
          <pc:docMk/>
          <pc:sldMk cId="4111405546" sldId="304"/>
        </pc:sldMkLst>
        <pc:spChg chg="mod">
          <ac:chgData name="Hong Cheng" userId="2d0b1172-628d-45ff-b9ab-d2d61d870e1b" providerId="ADAL" clId="{FCF81A06-0694-4982-80A1-CC73E0E3C2FA}" dt="2026-02-12T02:39:29.828" v="161" actId="20577"/>
          <ac:spMkLst>
            <pc:docMk/>
            <pc:sldMk cId="4111405546" sldId="304"/>
            <ac:spMk id="2" creationId="{9639DCEA-0D0C-CE97-FD70-6436235E7434}"/>
          </ac:spMkLst>
        </pc:spChg>
        <pc:spChg chg="mod">
          <ac:chgData name="Hong Cheng" userId="2d0b1172-628d-45ff-b9ab-d2d61d870e1b" providerId="ADAL" clId="{FCF81A06-0694-4982-80A1-CC73E0E3C2FA}" dt="2026-02-12T11:51:42.066" v="534" actId="20577"/>
          <ac:spMkLst>
            <pc:docMk/>
            <pc:sldMk cId="4111405546" sldId="304"/>
            <ac:spMk id="3" creationId="{3FDC1CE9-9588-02B7-C2B8-6B10E7DE952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#173</a:t>
            </a:r>
          </a:p>
          <a:p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India, 9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- 13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2026</a:t>
            </a:r>
            <a:endParaRPr lang="en-US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</a:t>
            </a:r>
            <a:r>
              <a:rPr lang="en-US" altLang="de-DE" sz="1200" dirty="0">
                <a:solidFill>
                  <a:schemeClr val="bg1"/>
                </a:solidFill>
              </a:rPr>
              <a:t>173; Goa, India, 9th - 13th February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6G Sensing (KI#20) way forward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S2-2601604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9DCEA-0D0C-CE97-FD70-6436235E7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C1CE9-9588-02B7-C2B8-6B10E7DE9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Proposal 1: To start the KI#20 solution discussion in Q2 2026, based on the scope documented in TR 23.801-01. The focus of the meetings in Q2 will be bullet 1) of KI#20.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Proposal 2: To decide which meeting to start the KI#20 solution discussions (both in Q2 2026):</a:t>
            </a:r>
          </a:p>
          <a:p>
            <a:pPr lvl="1"/>
            <a:r>
              <a:rPr lang="en-US" sz="1600"/>
              <a:t>Opt. </a:t>
            </a:r>
            <a:r>
              <a:rPr lang="en-US" sz="1600" dirty="0"/>
              <a:t>1: Apr 2026 (SA2#174); or</a:t>
            </a:r>
          </a:p>
          <a:p>
            <a:pPr lvl="1"/>
            <a:r>
              <a:rPr lang="en-US" sz="1600" dirty="0"/>
              <a:t>Opt. 2: May 2026 (SA2#175)</a:t>
            </a:r>
          </a:p>
          <a:p>
            <a:pPr lvl="1"/>
            <a:endParaRPr lang="en-US" sz="1600" dirty="0"/>
          </a:p>
          <a:p>
            <a:r>
              <a:rPr lang="en-US" sz="2000" dirty="0"/>
              <a:t>Proposal 3: To discuss the documentation options of KI#20 solutions:</a:t>
            </a:r>
          </a:p>
          <a:p>
            <a:pPr lvl="1"/>
            <a:r>
              <a:rPr lang="en-US" sz="1600" dirty="0"/>
              <a:t>Whether they should be documented in a separate appendix, and only agreed principles to be added to TR 23.801-01 main body.   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114055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  <clbl:label id="{d747bccc-1f7a-43de-9506-0ef23dd23464}" enabled="1" method="Privilege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92371</TotalTime>
  <Words>132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6G Sensing (KI#20) way forward</vt:lpstr>
      <vt:lpstr>Proposals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Hong Cheng</cp:lastModifiedBy>
  <cp:revision>1910</cp:revision>
  <dcterms:created xsi:type="dcterms:W3CDTF">2008-08-30T09:32:10Z</dcterms:created>
  <dcterms:modified xsi:type="dcterms:W3CDTF">2026-02-12T11:51:46Z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